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the Atonement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9514"/>
            <a:ext cx="9144000" cy="51677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-John 1:14</a:t>
            </a:r>
          </a:p>
          <a:p>
            <a:pPr marL="0" indent="0">
              <a:buNone/>
            </a:pPr>
            <a:r>
              <a:rPr lang="en-US" dirty="0"/>
              <a:t>-Rom 5:8-9</a:t>
            </a:r>
          </a:p>
          <a:p>
            <a:pPr marL="0" indent="0">
              <a:buNone/>
            </a:pPr>
            <a:r>
              <a:rPr lang="en-US" dirty="0"/>
              <a:t>-John 3:16</a:t>
            </a:r>
          </a:p>
          <a:p>
            <a:pPr marL="0" indent="0">
              <a:buNone/>
            </a:pPr>
            <a:r>
              <a:rPr lang="en-US" dirty="0"/>
              <a:t>-Apostles’ Creed</a:t>
            </a:r>
          </a:p>
          <a:p>
            <a:pPr marL="0" indent="0">
              <a:buNone/>
            </a:pPr>
            <a:r>
              <a:rPr lang="en-US" dirty="0"/>
              <a:t>-God’s eternal declaration of His love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3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73185-2C4B-4B39-B9E1-7222675D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0" y="-28941"/>
            <a:ext cx="91440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34320-8185-47AC-852F-24A334C58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78"/>
            <a:ext cx="9144000" cy="61485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Benefits of the Atonement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UcPeriod"/>
            </a:pPr>
            <a:r>
              <a:rPr lang="en-US" dirty="0"/>
              <a:t>Pardon</a:t>
            </a:r>
          </a:p>
          <a:p>
            <a:pPr marL="0" indent="0">
              <a:buNone/>
            </a:pPr>
            <a:r>
              <a:rPr lang="en-US" sz="2800" dirty="0"/>
              <a:t>To pardon means to receive forgiveness or     remission of a penalty. The penalty was paid by Jesus.</a:t>
            </a:r>
          </a:p>
          <a:p>
            <a:pPr marL="0" indent="0">
              <a:buNone/>
            </a:pPr>
            <a:r>
              <a:rPr lang="en-US" sz="2800" dirty="0"/>
              <a:t>Acts 10:43, 13:38-39</a:t>
            </a:r>
          </a:p>
          <a:p>
            <a:pPr marL="0" indent="0">
              <a:buNone/>
            </a:pPr>
            <a:r>
              <a:rPr lang="en-US" dirty="0"/>
              <a:t>B. Justification</a:t>
            </a:r>
          </a:p>
          <a:p>
            <a:pPr marL="0" indent="0">
              <a:buNone/>
            </a:pPr>
            <a:r>
              <a:rPr lang="en-US" sz="2800" dirty="0"/>
              <a:t>In justification man is pronounced just and declared righteous. It is just as if I never sinned.</a:t>
            </a:r>
          </a:p>
          <a:p>
            <a:pPr marL="0" indent="0">
              <a:buNone/>
            </a:pPr>
            <a:r>
              <a:rPr lang="en-US" sz="2800" dirty="0"/>
              <a:t>Rom 3:21-26, 5:1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8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E043-E7D5-4417-8457-85C002C02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0" y="-28941"/>
            <a:ext cx="91440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D5D38-E240-4BFC-A231-663DD918A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78"/>
            <a:ext cx="9144000" cy="622053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C. Regeneration</a:t>
            </a:r>
          </a:p>
          <a:p>
            <a:pPr marL="0" indent="0">
              <a:buNone/>
            </a:pPr>
            <a:r>
              <a:rPr lang="en-US" sz="2800" dirty="0"/>
              <a:t>In regeneration man is born anew, experiencing a spiritual birth into the Kingdom and family of God, receiving a new nature(John 3:16)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D. Adoption</a:t>
            </a:r>
          </a:p>
          <a:p>
            <a:pPr marL="0" indent="0">
              <a:buNone/>
            </a:pPr>
            <a:r>
              <a:rPr lang="en-US" sz="2800" dirty="0"/>
              <a:t>In adoption the believer is placed as a child in the family of God</a:t>
            </a:r>
          </a:p>
          <a:p>
            <a:pPr marL="0" indent="0">
              <a:buNone/>
            </a:pPr>
            <a:r>
              <a:rPr lang="en-US" sz="2800" dirty="0"/>
              <a:t>John 1:12, Rom 8:15, Gal 4:5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8810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57FE-A79B-454D-836A-46490041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0" y="-28941"/>
            <a:ext cx="91440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AB3EC-64E2-4322-A194-B1DF0E452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78"/>
            <a:ext cx="9144000" cy="61748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E. Sanctification</a:t>
            </a:r>
          </a:p>
          <a:p>
            <a:pPr marL="0" indent="0">
              <a:buNone/>
            </a:pPr>
            <a:r>
              <a:rPr lang="en-US" sz="2800" dirty="0"/>
              <a:t>In sanctification the believer is set apart unto the Lord. He is separated from the world, the flesh, and the devil, and separated unto a life of serving the Lord Jesus Christ who through His death and resurrection, bring to the believer all the benefits of the Atonement. </a:t>
            </a:r>
          </a:p>
          <a:p>
            <a:pPr marL="0" indent="0">
              <a:buNone/>
            </a:pPr>
            <a:r>
              <a:rPr lang="en-US" sz="2800" dirty="0"/>
              <a:t>I Cor 1:3, I </a:t>
            </a:r>
            <a:r>
              <a:rPr lang="en-US" sz="2800" dirty="0" err="1"/>
              <a:t>Thess</a:t>
            </a:r>
            <a:r>
              <a:rPr lang="en-US" sz="2800" dirty="0"/>
              <a:t> 4:3, I Pet 1:2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9281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CDD5-BF8E-4BB7-BBBB-5B6FCA488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0" y="-28941"/>
            <a:ext cx="91440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AF9E1-6DB7-492D-A0CB-C7E036A2A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78"/>
            <a:ext cx="9144000" cy="61748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F. Healing</a:t>
            </a:r>
          </a:p>
          <a:p>
            <a:pPr marL="0" indent="0">
              <a:buNone/>
            </a:pPr>
            <a:r>
              <a:rPr lang="en-US" sz="2800" dirty="0"/>
              <a:t>Whatever was lost in the Fall was restored in God’s Atonement. It is a complete victory over all the work of darkness</a:t>
            </a:r>
          </a:p>
          <a:p>
            <a:pPr marL="0" indent="0">
              <a:buNone/>
            </a:pPr>
            <a:r>
              <a:rPr lang="en-US" sz="2800" dirty="0"/>
              <a:t>Matt 8:17, Isaiah 53:5, I Pet 2:24</a:t>
            </a:r>
          </a:p>
        </p:txBody>
      </p:sp>
    </p:spTree>
    <p:extLst>
      <p:ext uri="{BB962C8B-B14F-4D97-AF65-F5344CB8AC3E}">
        <p14:creationId xmlns:p14="http://schemas.microsoft.com/office/powerpoint/2010/main" val="3882269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236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Century Gothic</vt:lpstr>
      <vt:lpstr>Office Theme</vt:lpstr>
      <vt:lpstr>PowerPoint Presentation</vt:lpstr>
      <vt:lpstr>Benefits of the Atonement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Evangel</cp:lastModifiedBy>
  <cp:revision>48</cp:revision>
  <dcterms:created xsi:type="dcterms:W3CDTF">2014-04-01T16:35:38Z</dcterms:created>
  <dcterms:modified xsi:type="dcterms:W3CDTF">2018-12-25T02:41:35Z</dcterms:modified>
</cp:coreProperties>
</file>